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2" r:id="rId4"/>
    <p:sldId id="257" r:id="rId5"/>
    <p:sldId id="258" r:id="rId6"/>
    <p:sldId id="259" r:id="rId7"/>
    <p:sldId id="260" r:id="rId8"/>
    <p:sldId id="261"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0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62B099-4D6E-5F43-9213-CBCE913C37AC}" type="datetimeFigureOut">
              <a:rPr lang="en-US" smtClean="0"/>
              <a:t>11/21/12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119592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2B099-4D6E-5F43-9213-CBCE913C37AC}" type="datetimeFigureOut">
              <a:rPr lang="en-US" smtClean="0"/>
              <a:t>11/21/12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173353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2B099-4D6E-5F43-9213-CBCE913C37AC}" type="datetimeFigureOut">
              <a:rPr lang="en-US" smtClean="0"/>
              <a:t>11/21/12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116851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2B099-4D6E-5F43-9213-CBCE913C37AC}" type="datetimeFigureOut">
              <a:rPr lang="en-US" smtClean="0"/>
              <a:t>11/21/12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30812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2B099-4D6E-5F43-9213-CBCE913C37AC}" type="datetimeFigureOut">
              <a:rPr lang="en-US" smtClean="0"/>
              <a:t>11/21/12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239210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62B099-4D6E-5F43-9213-CBCE913C37AC}" type="datetimeFigureOut">
              <a:rPr lang="en-US" smtClean="0"/>
              <a:t>11/21/12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22229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2B099-4D6E-5F43-9213-CBCE913C37AC}" type="datetimeFigureOut">
              <a:rPr lang="en-US" smtClean="0"/>
              <a:t>11/21/12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85315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62B099-4D6E-5F43-9213-CBCE913C37AC}" type="datetimeFigureOut">
              <a:rPr lang="en-US" smtClean="0"/>
              <a:t>11/21/12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167806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2B099-4D6E-5F43-9213-CBCE913C37AC}" type="datetimeFigureOut">
              <a:rPr lang="en-US" smtClean="0"/>
              <a:t>11/21/12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33034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2B099-4D6E-5F43-9213-CBCE913C37AC}" type="datetimeFigureOut">
              <a:rPr lang="en-US" smtClean="0"/>
              <a:t>11/21/12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61626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2B099-4D6E-5F43-9213-CBCE913C37AC}" type="datetimeFigureOut">
              <a:rPr lang="en-US" smtClean="0"/>
              <a:t>11/21/12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4771A-34E8-8D41-8B4D-C91B847461D1}" type="slidenum">
              <a:rPr lang="en-US" smtClean="0"/>
              <a:t>‹#›</a:t>
            </a:fld>
            <a:endParaRPr lang="en-US"/>
          </a:p>
        </p:txBody>
      </p:sp>
    </p:spTree>
    <p:extLst>
      <p:ext uri="{BB962C8B-B14F-4D97-AF65-F5344CB8AC3E}">
        <p14:creationId xmlns:p14="http://schemas.microsoft.com/office/powerpoint/2010/main" val="23282110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2B099-4D6E-5F43-9213-CBCE913C37AC}" type="datetimeFigureOut">
              <a:rPr lang="en-US" smtClean="0"/>
              <a:t>11/21/12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4771A-34E8-8D41-8B4D-C91B847461D1}" type="slidenum">
              <a:rPr lang="en-US" smtClean="0"/>
              <a:t>‹#›</a:t>
            </a:fld>
            <a:endParaRPr lang="en-US"/>
          </a:p>
        </p:txBody>
      </p:sp>
    </p:spTree>
    <p:extLst>
      <p:ext uri="{BB962C8B-B14F-4D97-AF65-F5344CB8AC3E}">
        <p14:creationId xmlns:p14="http://schemas.microsoft.com/office/powerpoint/2010/main" val="3689929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200" dirty="0"/>
              <a:t>grateful |ˈ</a:t>
            </a:r>
            <a:r>
              <a:rPr lang="en-US" sz="2200" dirty="0" err="1"/>
              <a:t>grātfəl</a:t>
            </a:r>
            <a:r>
              <a:rPr lang="en-US" sz="2200" dirty="0"/>
              <a:t>|</a:t>
            </a:r>
            <a:br>
              <a:rPr lang="en-US" sz="2200" dirty="0"/>
            </a:br>
            <a:r>
              <a:rPr lang="en-US" sz="2200" dirty="0"/>
              <a:t>adjective</a:t>
            </a:r>
            <a:br>
              <a:rPr lang="en-US" sz="2200" dirty="0"/>
            </a:br>
            <a:r>
              <a:rPr lang="en-US" sz="2200" dirty="0"/>
              <a:t>feeling or showing an appreciation of kindness; thankful:</a:t>
            </a:r>
            <a:r>
              <a:rPr lang="en-US" sz="2200" i="1" dirty="0"/>
              <a:t> I'm very grateful to you for all your help</a:t>
            </a:r>
            <a:r>
              <a:rPr lang="en-US" sz="2200" dirty="0"/>
              <a:t>.</a:t>
            </a:r>
            <a:br>
              <a:rPr lang="en-US" sz="2200" dirty="0"/>
            </a:br>
            <a:endParaRPr lang="en-US" sz="2200" dirty="0"/>
          </a:p>
        </p:txBody>
      </p:sp>
      <p:sp>
        <p:nvSpPr>
          <p:cNvPr id="3" name="Subtitle 2"/>
          <p:cNvSpPr>
            <a:spLocks noGrp="1"/>
          </p:cNvSpPr>
          <p:nvPr>
            <p:ph type="subTitle" idx="1"/>
          </p:nvPr>
        </p:nvSpPr>
        <p:spPr/>
        <p:txBody>
          <a:bodyPr>
            <a:normAutofit/>
          </a:bodyPr>
          <a:lstStyle/>
          <a:p>
            <a:r>
              <a:rPr lang="en-US" sz="2000" b="1" dirty="0"/>
              <a:t>Thankful</a:t>
            </a:r>
            <a:r>
              <a:rPr lang="en-US" sz="2000" dirty="0"/>
              <a:t> may refer to</a:t>
            </a:r>
            <a:r>
              <a:rPr lang="en-US" sz="2000" dirty="0" smtClean="0"/>
              <a:t>:</a:t>
            </a:r>
          </a:p>
          <a:p>
            <a:r>
              <a:rPr lang="en-US" sz="2000" dirty="0" smtClean="0"/>
              <a:t>Gratitude (or thankfulness), a positive emotion or attitude in acknowledgement of a benefit that one has received or will receive</a:t>
            </a:r>
            <a:endParaRPr lang="en-US" sz="2000" dirty="0"/>
          </a:p>
        </p:txBody>
      </p:sp>
    </p:spTree>
    <p:extLst>
      <p:ext uri="{BB962C8B-B14F-4D97-AF65-F5344CB8AC3E}">
        <p14:creationId xmlns:p14="http://schemas.microsoft.com/office/powerpoint/2010/main" val="37234625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722765"/>
          </a:xfrm>
        </p:spPr>
        <p:txBody>
          <a:bodyPr>
            <a:normAutofit/>
          </a:bodyPr>
          <a:lstStyle/>
          <a:p>
            <a:r>
              <a:rPr lang="en-US" sz="2000" dirty="0" smtClean="0"/>
              <a:t> </a:t>
            </a:r>
            <a:br>
              <a:rPr lang="en-US" sz="2000" dirty="0" smtClean="0"/>
            </a:br>
            <a:r>
              <a:rPr lang="en-US" sz="2000" dirty="0" smtClean="0"/>
              <a:t>sleeping on a clean bed instead of a straw mat laid on a dirt floor, </a:t>
            </a:r>
            <a:br>
              <a:rPr lang="en-US" sz="2000" dirty="0" smtClean="0"/>
            </a:br>
            <a:r>
              <a:rPr lang="en-US" sz="2000" dirty="0" smtClean="0"/>
              <a:t>many sets of clean clothing instead of one dirty outfit that may not even fit you, </a:t>
            </a:r>
            <a:br>
              <a:rPr lang="en-US" sz="2000" dirty="0" smtClean="0"/>
            </a:br>
            <a:r>
              <a:rPr lang="en-US" sz="2000" dirty="0" smtClean="0"/>
              <a:t>walking around in nice shoes instead of walking around barefoot in the dirt,</a:t>
            </a:r>
            <a:br>
              <a:rPr lang="en-US" sz="2000" dirty="0" smtClean="0"/>
            </a:br>
            <a:r>
              <a:rPr lang="en-US" sz="2000" dirty="0" smtClean="0"/>
              <a:t>eating at least 2 meals a day with fresh meat and vegetables instead of 2 meals of day with no meat and little vegetables,</a:t>
            </a:r>
            <a:br>
              <a:rPr lang="en-US" sz="2000" dirty="0" smtClean="0"/>
            </a:br>
            <a:r>
              <a:rPr lang="en-US" sz="2000" dirty="0" smtClean="0"/>
              <a:t>being in a large classroom with chairs, desks, and lighting instead of  tiny room with no desks, dirty floors and no lights,</a:t>
            </a:r>
            <a:r>
              <a:rPr lang="en-US" sz="2000" dirty="0"/>
              <a:t/>
            </a:r>
            <a:br>
              <a:rPr lang="en-US" sz="2000" dirty="0"/>
            </a:br>
            <a:r>
              <a:rPr lang="en-US" sz="2000" dirty="0" smtClean="0"/>
              <a:t>having a roof over your head with doors and windows instead of a mud hut with a thatch roof and no windows,</a:t>
            </a:r>
            <a:br>
              <a:rPr lang="en-US" sz="2000" dirty="0" smtClean="0"/>
            </a:br>
            <a:r>
              <a:rPr lang="en-US" sz="2000" dirty="0" smtClean="0"/>
              <a:t>going home to parents and siblings instead of having no mother or father</a:t>
            </a:r>
            <a:endParaRPr lang="en-US" sz="2000" dirty="0"/>
          </a:p>
        </p:txBody>
      </p:sp>
    </p:spTree>
    <p:extLst>
      <p:ext uri="{BB962C8B-B14F-4D97-AF65-F5344CB8AC3E}">
        <p14:creationId xmlns:p14="http://schemas.microsoft.com/office/powerpoint/2010/main" val="102293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0070"/>
            <a:ext cx="8229600" cy="1143000"/>
          </a:xfrm>
        </p:spPr>
        <p:txBody>
          <a:bodyPr/>
          <a:lstStyle/>
          <a:p>
            <a:r>
              <a:rPr lang="en-US" dirty="0" smtClean="0"/>
              <a:t>Be grateful, everyday.</a:t>
            </a:r>
            <a:endParaRPr lang="en-US" dirty="0"/>
          </a:p>
        </p:txBody>
      </p:sp>
    </p:spTree>
    <p:extLst>
      <p:ext uri="{BB962C8B-B14F-4D97-AF65-F5344CB8AC3E}">
        <p14:creationId xmlns:p14="http://schemas.microsoft.com/office/powerpoint/2010/main" val="141872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1177"/>
            <a:ext cx="8229600" cy="287705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Are you </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grateful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what you have?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9100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years ago, this is who I met and what I saw in </a:t>
            </a:r>
            <a:r>
              <a:rPr lang="en-US" smtClean="0"/>
              <a:t>South Africa.</a:t>
            </a:r>
            <a:endParaRPr lang="en-US" dirty="0"/>
          </a:p>
        </p:txBody>
      </p:sp>
      <p:pic>
        <p:nvPicPr>
          <p:cNvPr id="4" name="Content Placeholder 3"/>
          <p:cNvPicPr>
            <a:picLocks noGrp="1" noChangeAspect="1"/>
          </p:cNvPicPr>
          <p:nvPr>
            <p:ph idx="1"/>
          </p:nvPr>
        </p:nvPicPr>
        <p:blipFill>
          <a:blip r:embed="rId2"/>
          <a:srcRect t="8383" b="8383"/>
          <a:stretch>
            <a:fillRect/>
          </a:stretch>
        </p:blipFill>
        <p:spPr>
          <a:prstGeom prst="rect">
            <a:avLst/>
          </a:prstGeom>
        </p:spPr>
      </p:pic>
    </p:spTree>
    <p:extLst>
      <p:ext uri="{BB962C8B-B14F-4D97-AF65-F5344CB8AC3E}">
        <p14:creationId xmlns:p14="http://schemas.microsoft.com/office/powerpoint/2010/main" val="5695384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234" b="13234"/>
          <a:stretch>
            <a:fillRect/>
          </a:stretch>
        </p:blipFill>
        <p:spPr/>
      </p:pic>
    </p:spTree>
    <p:extLst>
      <p:ext uri="{BB962C8B-B14F-4D97-AF65-F5344CB8AC3E}">
        <p14:creationId xmlns:p14="http://schemas.microsoft.com/office/powerpoint/2010/main" val="34710663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071" b="13071"/>
          <a:stretch>
            <a:fillRect/>
          </a:stretch>
        </p:blipFill>
        <p:spPr/>
      </p:pic>
    </p:spTree>
    <p:extLst>
      <p:ext uri="{BB962C8B-B14F-4D97-AF65-F5344CB8AC3E}">
        <p14:creationId xmlns:p14="http://schemas.microsoft.com/office/powerpoint/2010/main" val="196036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2943" b="12943"/>
          <a:stretch>
            <a:fillRect/>
          </a:stretch>
        </p:blipFill>
        <p:spPr/>
      </p:pic>
    </p:spTree>
    <p:extLst>
      <p:ext uri="{BB962C8B-B14F-4D97-AF65-F5344CB8AC3E}">
        <p14:creationId xmlns:p14="http://schemas.microsoft.com/office/powerpoint/2010/main" val="259053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2457" b="12457"/>
          <a:stretch>
            <a:fillRect/>
          </a:stretch>
        </p:blipFill>
        <p:spPr/>
      </p:pic>
    </p:spTree>
    <p:extLst>
      <p:ext uri="{BB962C8B-B14F-4D97-AF65-F5344CB8AC3E}">
        <p14:creationId xmlns:p14="http://schemas.microsoft.com/office/powerpoint/2010/main" val="3448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254" b="13254"/>
          <a:stretch>
            <a:fillRect/>
          </a:stretch>
        </p:blipFill>
        <p:spPr/>
      </p:pic>
    </p:spTree>
    <p:extLst>
      <p:ext uri="{BB962C8B-B14F-4D97-AF65-F5344CB8AC3E}">
        <p14:creationId xmlns:p14="http://schemas.microsoft.com/office/powerpoint/2010/main" val="397796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777"/>
            <a:ext cx="8229600" cy="4880539"/>
          </a:xfrm>
        </p:spPr>
        <p:txBody>
          <a:bodyPr>
            <a:normAutofit/>
          </a:bodyPr>
          <a:lstStyle/>
          <a:p>
            <a:r>
              <a:rPr lang="en-US" dirty="0" smtClean="0"/>
              <a:t>Think about all of the things YOU have that someone else does NOT HAVE.</a:t>
            </a:r>
            <a:br>
              <a:rPr lang="en-US" dirty="0" smtClean="0"/>
            </a:br>
            <a:r>
              <a:rPr lang="en-US" dirty="0"/>
              <a:t/>
            </a:r>
            <a:br>
              <a:rPr lang="en-US" dirty="0"/>
            </a:br>
            <a:endParaRPr lang="en-US" dirty="0"/>
          </a:p>
        </p:txBody>
      </p:sp>
    </p:spTree>
    <p:extLst>
      <p:ext uri="{BB962C8B-B14F-4D97-AF65-F5344CB8AC3E}">
        <p14:creationId xmlns:p14="http://schemas.microsoft.com/office/powerpoint/2010/main" val="1472327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TotalTime>
  <Words>73</Words>
  <Application>Microsoft Macintosh PowerPoint</Application>
  <PresentationFormat>On-screen Show (4:3)</PresentationFormat>
  <Paragraphs>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grateful |ˈgrātfəl| adjective feeling or showing an appreciation of kindness; thankful: I'm very grateful to you for all your help. </vt:lpstr>
      <vt:lpstr>Are you grateful  for what you have?</vt:lpstr>
      <vt:lpstr>Three years ago, this is who I met and what I saw in South Africa.</vt:lpstr>
      <vt:lpstr>PowerPoint Presentation</vt:lpstr>
      <vt:lpstr>PowerPoint Presentation</vt:lpstr>
      <vt:lpstr>PowerPoint Presentation</vt:lpstr>
      <vt:lpstr>PowerPoint Presentation</vt:lpstr>
      <vt:lpstr>PowerPoint Presentation</vt:lpstr>
      <vt:lpstr>Think about all of the things YOU have that someone else does NOT HAVE.  </vt:lpstr>
      <vt:lpstr>  sleeping on a clean bed instead of a straw mat laid on a dirt floor,  many sets of clean clothing instead of one dirty outfit that may not even fit you,  walking around in nice shoes instead of walking around barefoot in the dirt, eating at least 2 meals a day with fresh meat and vegetables instead of 2 meals of day with no meat and little vegetables, being in a large classroom with chairs, desks, and lighting instead of  tiny room with no desks, dirty floors and no lights, having a roof over your head with doors and windows instead of a mud hut with a thatch roof and no windows, going home to parents and siblings instead of having no mother or father</vt:lpstr>
      <vt:lpstr>Be grateful, everyday.</vt:lpstr>
    </vt:vector>
  </TitlesOfParts>
  <Company>Grace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Liaw</dc:creator>
  <cp:lastModifiedBy>Grace Liaw</cp:lastModifiedBy>
  <cp:revision>4</cp:revision>
  <dcterms:created xsi:type="dcterms:W3CDTF">2012-11-21T11:26:26Z</dcterms:created>
  <dcterms:modified xsi:type="dcterms:W3CDTF">2012-11-21T12:05:32Z</dcterms:modified>
</cp:coreProperties>
</file>