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3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36D14-B4A7-4FA7-9953-FF8A8199F703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9D60F-C60C-46B6-9E88-64A1C5D5E78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4FABDC-EB2B-40CF-802E-308F9A3D24D9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6E4C1-7629-4509-AC02-DB2A840D0B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ED2C7-5795-439F-A4C1-A9F926643406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5B273-5989-43A6-A88F-20CA0CEC897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5CA89-6BB9-47CC-9CF7-B98387DA827B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ADA8-93C2-4B16-94BD-F435489489D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35C8A-44E3-4924-A15A-25A61A6AA7B9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0613-A03B-4957-84F9-4D2EDDAE2FB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9AF46-4E29-480B-847E-31C5D96A04EB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165A6-8343-48DB-98F2-F28E53703AA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685BD-5E0E-4653-8E8D-A2C31B0486CE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AF5E2-FACB-48EE-9A71-6147268CAB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8B7BE2-6AD1-421B-B4DC-7C7CFC1A6CA0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A9810-A591-42C6-AFBC-FCFD2F7B37E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FC570-F133-4612-9B72-2EDE65BA185F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D6FD8-8AA0-4DFE-AF66-6B0AE69C2F2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89098-E90B-4FBE-9322-0F6D442645CB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7451-8C0F-45AF-A604-1B2F201610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2A596-A3B6-494D-88E7-069E654D08FC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EF103-C252-4BBB-B317-E12531ADA4A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33A00C0-CBA7-43AE-86DB-497A2D74AE4C}" type="datetimeFigureOut">
              <a:rPr lang="zh-CN" altLang="en-US"/>
              <a:pPr/>
              <a:t>2013-1-4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BB904AE-2B6A-4C1D-80E3-648962753D5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522287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LWW Group Project             Group members:</a:t>
            </a:r>
            <a:br>
              <a:rPr lang="en-US" sz="1800" dirty="0" smtClean="0"/>
            </a:br>
            <a:r>
              <a:rPr lang="en-US" sz="1800" dirty="0" smtClean="0"/>
              <a:t>The Lost Chapter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2900" y="1744663"/>
            <a:ext cx="2362200" cy="3714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Setting       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2900" y="2119313"/>
            <a:ext cx="2362200" cy="16938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      </a:t>
            </a:r>
            <a:endParaRPr lang="en-US" sz="1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05100" y="1749425"/>
            <a:ext cx="3810000" cy="3698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Characters      </a:t>
            </a: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05100" y="2119313"/>
            <a:ext cx="3810000" cy="16938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      </a:t>
            </a:r>
            <a:endParaRPr lang="en-US" sz="1800" dirty="0"/>
          </a:p>
        </p:txBody>
      </p:sp>
      <p:sp>
        <p:nvSpPr>
          <p:cNvPr id="13318" name="TextBox 11"/>
          <p:cNvSpPr txBox="1">
            <a:spLocks noChangeArrowheads="1"/>
          </p:cNvSpPr>
          <p:nvPr/>
        </p:nvSpPr>
        <p:spPr bwMode="auto">
          <a:xfrm>
            <a:off x="2705100" y="1979613"/>
            <a:ext cx="1550988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Calibri" pitchFamily="34" charset="0"/>
              </a:rPr>
              <a:t>Peter: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Calibri" pitchFamily="34" charset="0"/>
              </a:rPr>
              <a:t>Susan: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Calibri" pitchFamily="34" charset="0"/>
              </a:rPr>
              <a:t>Edmund: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Calibri" pitchFamily="34" charset="0"/>
              </a:rPr>
              <a:t>Lucy: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42900" y="1004888"/>
            <a:ext cx="6172200" cy="369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Theme:      </a:t>
            </a:r>
            <a:endParaRPr lang="en-US" sz="1800" dirty="0"/>
          </a:p>
        </p:txBody>
      </p:sp>
      <p:sp>
        <p:nvSpPr>
          <p:cNvPr id="13320" name="TextBox 13"/>
          <p:cNvSpPr txBox="1">
            <a:spLocks noChangeArrowheads="1"/>
          </p:cNvSpPr>
          <p:nvPr/>
        </p:nvSpPr>
        <p:spPr bwMode="auto">
          <a:xfrm>
            <a:off x="3781425" y="1679575"/>
            <a:ext cx="2757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>
                <a:latin typeface="Calibri" pitchFamily="34" charset="0"/>
              </a:rPr>
              <a:t>What will your character mainly be doing </a:t>
            </a:r>
          </a:p>
          <a:p>
            <a:r>
              <a:rPr lang="en-US" altLang="zh-CN" sz="1200">
                <a:latin typeface="Calibri" pitchFamily="34" charset="0"/>
              </a:rPr>
              <a:t>in the scene?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2900" y="1374775"/>
            <a:ext cx="6172200" cy="3698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Chapter Title:      </a:t>
            </a:r>
            <a:endParaRPr lang="en-US" sz="18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42900" y="3830638"/>
            <a:ext cx="6172200" cy="33353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      </a:t>
            </a:r>
            <a:endParaRPr lang="en-US" sz="1800" dirty="0"/>
          </a:p>
        </p:txBody>
      </p:sp>
      <p:sp>
        <p:nvSpPr>
          <p:cNvPr id="13323" name="TextBox 18"/>
          <p:cNvSpPr txBox="1">
            <a:spLocks noChangeArrowheads="1"/>
          </p:cNvSpPr>
          <p:nvPr/>
        </p:nvSpPr>
        <p:spPr bwMode="auto">
          <a:xfrm>
            <a:off x="342900" y="3835400"/>
            <a:ext cx="1330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Events/plot: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42900" y="7161213"/>
            <a:ext cx="6172200" cy="1677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dirty="0" smtClean="0"/>
              <a:t>      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" y="7289800"/>
            <a:ext cx="5327650" cy="1784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1000" b="1">
                <a:latin typeface="Calibri" pitchFamily="34" charset="0"/>
              </a:rPr>
              <a:t>TO SHOW YOUR UNDERSTANDING OF BOTH THE CHARACTERS and A THEME OF THE NOVEL</a:t>
            </a:r>
          </a:p>
          <a:p>
            <a:pPr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Skit or Reader’s Theater format</a:t>
            </a:r>
            <a:endParaRPr lang="en-US" altLang="zh-CN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Write a “lost chapter” based on your assigned book sections</a:t>
            </a:r>
          </a:p>
          <a:p>
            <a:pPr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Your presentation must include words and actions from all four siblings  (3 words and 3 actions)</a:t>
            </a:r>
          </a:p>
          <a:p>
            <a:pPr marL="628650" lvl="1" indent="-171450"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Use “Narnia-isms” whenever possible!</a:t>
            </a:r>
          </a:p>
          <a:p>
            <a:pPr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Events/plot must show a </a:t>
            </a:r>
            <a:r>
              <a:rPr lang="en-US" altLang="zh-CN" sz="1000" b="1">
                <a:latin typeface="Calibri" pitchFamily="34" charset="0"/>
              </a:rPr>
              <a:t>theme</a:t>
            </a:r>
            <a:r>
              <a:rPr lang="en-US" altLang="zh-CN" sz="1000">
                <a:latin typeface="Calibri" pitchFamily="34" charset="0"/>
              </a:rPr>
              <a:t> of the book </a:t>
            </a:r>
          </a:p>
          <a:p>
            <a:pPr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Presentation should last 4-5 minutes</a:t>
            </a:r>
          </a:p>
          <a:p>
            <a:pPr>
              <a:buFontTx/>
              <a:buChar char="•"/>
            </a:pPr>
            <a:r>
              <a:rPr lang="en-US" altLang="zh-CN" sz="1000">
                <a:latin typeface="Calibri" pitchFamily="34" charset="0"/>
              </a:rPr>
              <a:t>All four siblings should have speaking and/or acting to do</a:t>
            </a:r>
          </a:p>
          <a:p>
            <a:pPr>
              <a:buFontTx/>
              <a:buChar char="•"/>
            </a:pPr>
            <a:endParaRPr lang="en-US" altLang="zh-CN" sz="1000">
              <a:latin typeface="Calibri" pitchFamily="34" charset="0"/>
            </a:endParaRPr>
          </a:p>
          <a:p>
            <a:pPr>
              <a:buFontTx/>
              <a:buChar char="•"/>
            </a:pPr>
            <a:endParaRPr lang="en-US" altLang="zh-CN" sz="1000">
              <a:latin typeface="Calibri" pitchFamily="34" charset="0"/>
            </a:endParaRPr>
          </a:p>
          <a:p>
            <a:pPr>
              <a:buFontTx/>
              <a:buChar char="•"/>
            </a:pPr>
            <a:endParaRPr lang="zh-CN" altLang="en-US" sz="10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100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宋体</vt:lpstr>
      <vt:lpstr>Office Theme</vt:lpstr>
      <vt:lpstr>LWW Group Project             Group members: The Lost Chapter</vt:lpstr>
    </vt:vector>
  </TitlesOfParts>
  <Company>Grace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Liaw</dc:creator>
  <cp:lastModifiedBy>grace_liaw</cp:lastModifiedBy>
  <cp:revision>3</cp:revision>
  <dcterms:created xsi:type="dcterms:W3CDTF">2013-01-02T11:51:22Z</dcterms:created>
  <dcterms:modified xsi:type="dcterms:W3CDTF">2013-01-04T05:03:47Z</dcterms:modified>
</cp:coreProperties>
</file>